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72" r:id="rId4"/>
    <p:sldId id="270" r:id="rId5"/>
    <p:sldId id="264" r:id="rId6"/>
    <p:sldId id="265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F3148D-EB82-4BD8-BFD6-523F7D5CD6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3FE94F3-0981-40AA-BF7D-860A6EF3C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7A0DC6-8BB7-47F5-AE5D-00174AFDE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A1D4B6-5E61-47DC-A0A9-817C7C0E5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AE2894-6626-4886-861B-A9BAD794F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364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6ADFC7-E14A-48C0-8D7F-992E766BA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E3EB4C-52E7-49D9-A3DD-606B2DF550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ABCD30-C141-4CFB-B3F1-6AF6DBC33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EDCE32-7306-4E19-A514-E1EDE4836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5EB876-61C3-4216-9C1E-F9FF02DCD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648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4E7AC0D-2D04-44DC-9DFA-43D540019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093F910-80EC-4CC7-A656-9011C7DAF1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B270B3-73EA-4D73-BFCE-A143DF309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9B2DC7-35A8-4302-BE3C-3FBFD192F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DE6A50-E789-41E4-930E-BEF705A5B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736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9E9CF5-17E8-4171-B19D-6D1EBA229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D371A9-0CF8-4D11-AC65-91DB4ED4C3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C6DC23-56AC-4C21-85F1-C4A6EF3B6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3C2CD7-D992-4CDB-BC38-45FCD05D7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CB7AF0-FAF0-4D7D-B0C0-DCB21EA6D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355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C010B-0C5A-4C81-A267-F1FD630BE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734A4C-FD3E-4911-AA41-C4A904134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0B5F61-9A44-43B8-B70F-41F660DD8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438F29-B29E-4EB8-99AD-5DB9B9EED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BEAED-C154-43D4-9CB4-9A49713BB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739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61D26C-AC4A-4248-992B-98BED8340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7DD511-2F06-4AC6-B22B-7914740E85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1533F0-C37E-47F6-9F91-CC94956A33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AF7C06-0C1F-4E5C-AA3F-B44B5A815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994BA7-C6DA-41E7-AECD-3141F2C9C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16F85A-BA6B-4A67-B2FE-C4BD3C2C0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380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7AB25E-DB55-44F6-9A84-01052928B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377BE9-25EF-44FF-8497-20BA7BC43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44BC8A-BB40-417C-A77F-275D4C7F9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D146566-00ED-489F-A355-2CBEDBC64C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D05E43-901A-4632-B05F-DAB30C3C94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95BD206-C049-4F6C-9BB6-61C2E1CB8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AE6FC6-C8C6-453F-8AB6-D34F6CC92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22F260C-3DC1-45DC-B92B-208CAA758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800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189939-97A9-4C56-B8AC-5B393345A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31649E-C463-4C1B-A87C-9F4F06454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34A2A8-4FC3-4CE5-A185-6CFABE373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31E4311-9747-4E0A-B027-5588B9518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274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D64098-7AD6-4572-8979-E683D0100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C898DEF-6F88-4611-AF1A-D90D56683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7C4AA2-6A9E-46D4-97C6-3D570101D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306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7367DD-CC3D-497E-BB14-D84C75D46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0EFA80-9807-4A1A-BA57-7558517B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82C176B-040D-4755-AB08-C7ED523CD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89ECD4-07CF-4DBF-8DA5-BCD694300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77F83F3-F771-41A0-9831-7D2F7E8AF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203AC7-AAC5-4DDD-940D-2A40E283D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405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C0386B-9107-408B-BDE0-D1013180F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F01FC23-1B4D-4003-A837-ADA3769684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A7012A0-702F-4AA9-BB5E-05BD3FCF48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2CDF05-88BB-4896-A36A-6E384D477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F2F29E-D908-4C34-A9E6-89BE78C93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DB696BE-E01F-45AE-B106-26DE16555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406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87BB0AC-B31D-4927-843D-69104C596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D724C9-A1EB-45C7-8B38-211071D4E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8C3543-0E1A-4930-9205-1D04C8ADA5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4546F-9EB0-4522-ABCD-E16A678AD53C}" type="datetimeFigureOut">
              <a:rPr lang="ko-KR" altLang="en-US" smtClean="0"/>
              <a:t>2021-01-25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D3EEB0-4FDB-4FED-830E-60A12A659D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729540-E669-4001-9B4B-B266E31B2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B9E36-04D0-486B-B046-79ABDB187E2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924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729042-A782-4912-A4A2-771B5D9174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저작도구 사용 메뉴얼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C47FA3-B1BD-436D-BFDE-080E539D00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sz="3200" dirty="0" err="1"/>
              <a:t>TestWorks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286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텍스트 개체 틀 20"/>
          <p:cNvSpPr txBox="1">
            <a:spLocks/>
          </p:cNvSpPr>
          <p:nvPr/>
        </p:nvSpPr>
        <p:spPr>
          <a:xfrm>
            <a:off x="1703512" y="71054"/>
            <a:ext cx="4968552" cy="405618"/>
          </a:xfrm>
          <a:prstGeom prst="rect">
            <a:avLst/>
          </a:prstGeom>
        </p:spPr>
        <p:txBody>
          <a:bodyPr lIns="0" tIns="0" rIns="0" bIns="0"/>
          <a:lstStyle>
            <a:lvl1pPr marL="0" indent="-377259" algn="l" defTabSz="468000" rtl="0" eaLnBrk="1" latinLnBrk="1" hangingPunct="1">
              <a:lnSpc>
                <a:spcPts val="3000"/>
              </a:lnSpc>
              <a:spcBef>
                <a:spcPct val="20000"/>
              </a:spcBef>
              <a:buFont typeface="Arial" pitchFamily="34" charset="0"/>
              <a:buNone/>
              <a:defRPr sz="2400" b="0" kern="1200" spc="-50" baseline="0">
                <a:solidFill>
                  <a:srgbClr val="EA552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17394" indent="-314382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2pPr>
            <a:lvl3pPr marL="1257529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3pPr>
            <a:lvl4pPr marL="1760540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4pPr>
            <a:lvl5pPr marL="2263551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5pPr>
            <a:lvl6pPr marL="2766563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9574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2586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5597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01.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저작도구 활용법 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Keypoints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키포인트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altLang="ko-KR" sz="1600" b="1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1E6EA7-0EF1-4ECB-873C-1032AAB050E0}"/>
              </a:ext>
            </a:extLst>
          </p:cNvPr>
          <p:cNvSpPr txBox="1"/>
          <p:nvPr/>
        </p:nvSpPr>
        <p:spPr>
          <a:xfrm>
            <a:off x="2533516" y="5299567"/>
            <a:ext cx="65868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/>
              <a:t>작업 표시 창</a:t>
            </a:r>
            <a:r>
              <a:rPr lang="en-US" altLang="ko-KR" sz="1200" b="1" dirty="0"/>
              <a:t> 	:  </a:t>
            </a:r>
            <a:r>
              <a:rPr lang="ko-KR" altLang="en-US" sz="1200" b="1" dirty="0"/>
              <a:t>진행 중인 작업화면을 표시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/>
              <a:t>프레임 툴</a:t>
            </a:r>
            <a:r>
              <a:rPr lang="en-US" altLang="ko-KR" sz="1200" b="1" dirty="0"/>
              <a:t>	:  </a:t>
            </a:r>
            <a:r>
              <a:rPr lang="ko-KR" altLang="en-US" sz="1200" b="1" dirty="0"/>
              <a:t>프레임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영상 장면</a:t>
            </a:r>
            <a:r>
              <a:rPr lang="en-US" altLang="ko-KR" sz="1200" b="1" dirty="0"/>
              <a:t>)</a:t>
            </a:r>
            <a:r>
              <a:rPr lang="ko-KR" altLang="en-US" sz="1200" b="1" dirty="0"/>
              <a:t> 작업에 필요한 각종 툴을 모아 놓음 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/>
              <a:t>메뉴열기</a:t>
            </a:r>
            <a:r>
              <a:rPr lang="en-US" altLang="ko-KR" sz="1200" b="1" dirty="0"/>
              <a:t> 	:  </a:t>
            </a:r>
            <a:r>
              <a:rPr lang="ko-KR" altLang="en-US" sz="1200" b="1" dirty="0"/>
              <a:t>키포인트 가공 도구에서 제공되는 명령어들이 모여 있음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/>
              <a:t>패널</a:t>
            </a:r>
            <a:r>
              <a:rPr lang="en-US" altLang="ko-KR" sz="1200" b="1" dirty="0"/>
              <a:t>		:  </a:t>
            </a:r>
            <a:r>
              <a:rPr lang="ko-KR" altLang="en-US" sz="1200" b="1" dirty="0"/>
              <a:t>가공 도구에서 제공되는 기능 등을 팔레트 형식으로 모아 놓음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endParaRPr lang="en-US" altLang="ko-KR" sz="1200" b="1" dirty="0"/>
          </a:p>
        </p:txBody>
      </p:sp>
      <p:pic>
        <p:nvPicPr>
          <p:cNvPr id="4" name="그림 3" descr="텍스트, 전자기기, 모니터, 컴퓨터이(가) 표시된 사진&#10;&#10;자동 생성된 설명">
            <a:extLst>
              <a:ext uri="{FF2B5EF4-FFF2-40B4-BE49-F238E27FC236}">
                <a16:creationId xmlns:a16="http://schemas.microsoft.com/office/drawing/2014/main" id="{F0E5CB86-3D46-4A62-A97C-1364B3CF57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4"/>
          <a:stretch/>
        </p:blipFill>
        <p:spPr>
          <a:xfrm>
            <a:off x="2468736" y="680955"/>
            <a:ext cx="7254529" cy="4473848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AE400DC-038E-4F70-81E2-CD4C370078D7}"/>
              </a:ext>
            </a:extLst>
          </p:cNvPr>
          <p:cNvSpPr/>
          <p:nvPr/>
        </p:nvSpPr>
        <p:spPr>
          <a:xfrm>
            <a:off x="8275952" y="772967"/>
            <a:ext cx="1401330" cy="2523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8328DE-73C8-4692-AD95-F24B0C24D05D}"/>
              </a:ext>
            </a:extLst>
          </p:cNvPr>
          <p:cNvSpPr/>
          <p:nvPr/>
        </p:nvSpPr>
        <p:spPr>
          <a:xfrm>
            <a:off x="8275952" y="1069638"/>
            <a:ext cx="1401330" cy="39646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06A9E9F-216E-4A76-98BD-417BA028A970}"/>
              </a:ext>
            </a:extLst>
          </p:cNvPr>
          <p:cNvSpPr/>
          <p:nvPr/>
        </p:nvSpPr>
        <p:spPr>
          <a:xfrm>
            <a:off x="2940419" y="4195105"/>
            <a:ext cx="5289551" cy="5777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DBCD724-2BC7-44BE-B6A0-A2E0B656B50F}"/>
              </a:ext>
            </a:extLst>
          </p:cNvPr>
          <p:cNvSpPr/>
          <p:nvPr/>
        </p:nvSpPr>
        <p:spPr>
          <a:xfrm>
            <a:off x="2940418" y="1156629"/>
            <a:ext cx="5289551" cy="29744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1E1DD8C0-6F6D-425D-BEFA-6EF3508666EE}"/>
              </a:ext>
            </a:extLst>
          </p:cNvPr>
          <p:cNvGrpSpPr/>
          <p:nvPr/>
        </p:nvGrpSpPr>
        <p:grpSpPr>
          <a:xfrm>
            <a:off x="2822158" y="1060048"/>
            <a:ext cx="246460" cy="200055"/>
            <a:chOff x="499301" y="369073"/>
            <a:chExt cx="305042" cy="251657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433BD5A7-D6A3-48A9-BADF-0B995896AC4B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35D91B2-04F8-4A41-B057-A09EA808D01F}"/>
                </a:ext>
              </a:extLst>
            </p:cNvPr>
            <p:cNvSpPr txBox="1"/>
            <p:nvPr/>
          </p:nvSpPr>
          <p:spPr>
            <a:xfrm>
              <a:off x="499301" y="369073"/>
              <a:ext cx="305042" cy="251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1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DA2F34C-3D0C-4123-BB5D-18315DBF9F50}"/>
              </a:ext>
            </a:extLst>
          </p:cNvPr>
          <p:cNvGrpSpPr/>
          <p:nvPr/>
        </p:nvGrpSpPr>
        <p:grpSpPr>
          <a:xfrm>
            <a:off x="2796582" y="4118295"/>
            <a:ext cx="246460" cy="200055"/>
            <a:chOff x="499720" y="376437"/>
            <a:chExt cx="305042" cy="25165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78E0EE7C-6954-4F51-BB5C-495A0BDCA30C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AF02C0A-DA0F-4C84-A07F-0540DAC70DC2}"/>
                </a:ext>
              </a:extLst>
            </p:cNvPr>
            <p:cNvSpPr txBox="1"/>
            <p:nvPr/>
          </p:nvSpPr>
          <p:spPr>
            <a:xfrm>
              <a:off x="499720" y="376437"/>
              <a:ext cx="305042" cy="251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2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29CD2DE-AAAE-4691-BC89-FEEE477634D2}"/>
              </a:ext>
            </a:extLst>
          </p:cNvPr>
          <p:cNvGrpSpPr/>
          <p:nvPr/>
        </p:nvGrpSpPr>
        <p:grpSpPr>
          <a:xfrm>
            <a:off x="8165162" y="680956"/>
            <a:ext cx="246460" cy="200055"/>
            <a:chOff x="500600" y="381205"/>
            <a:chExt cx="305042" cy="251658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03AA132-87D2-4F5D-9C6E-9456F93BA29D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68EDDBF-23DB-4371-B789-903C5D9FFE80}"/>
                </a:ext>
              </a:extLst>
            </p:cNvPr>
            <p:cNvSpPr txBox="1"/>
            <p:nvPr/>
          </p:nvSpPr>
          <p:spPr>
            <a:xfrm>
              <a:off x="500600" y="381205"/>
              <a:ext cx="305042" cy="251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3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AAE1DCD-7A2C-4D43-8AA5-DBD2DD4D0225}"/>
              </a:ext>
            </a:extLst>
          </p:cNvPr>
          <p:cNvGrpSpPr/>
          <p:nvPr/>
        </p:nvGrpSpPr>
        <p:grpSpPr>
          <a:xfrm>
            <a:off x="8172078" y="1015791"/>
            <a:ext cx="246460" cy="200055"/>
            <a:chOff x="488065" y="371889"/>
            <a:chExt cx="305042" cy="251659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47F1C10-7C9C-4FE8-A31C-45F00C78480C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6950D0D-C362-4A09-A150-AA97F8E7C092}"/>
                </a:ext>
              </a:extLst>
            </p:cNvPr>
            <p:cNvSpPr txBox="1"/>
            <p:nvPr/>
          </p:nvSpPr>
          <p:spPr>
            <a:xfrm>
              <a:off x="488065" y="371889"/>
              <a:ext cx="305042" cy="251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4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1442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텍스트 개체 틀 20"/>
          <p:cNvSpPr txBox="1">
            <a:spLocks/>
          </p:cNvSpPr>
          <p:nvPr/>
        </p:nvSpPr>
        <p:spPr>
          <a:xfrm>
            <a:off x="1703512" y="71054"/>
            <a:ext cx="4968552" cy="405618"/>
          </a:xfrm>
          <a:prstGeom prst="rect">
            <a:avLst/>
          </a:prstGeom>
        </p:spPr>
        <p:txBody>
          <a:bodyPr lIns="0" tIns="0" rIns="0" bIns="0"/>
          <a:lstStyle>
            <a:lvl1pPr marL="0" indent="-377259" algn="l" defTabSz="468000" rtl="0" eaLnBrk="1" latinLnBrk="1" hangingPunct="1">
              <a:lnSpc>
                <a:spcPts val="3000"/>
              </a:lnSpc>
              <a:spcBef>
                <a:spcPct val="20000"/>
              </a:spcBef>
              <a:buFont typeface="Arial" pitchFamily="34" charset="0"/>
              <a:buNone/>
              <a:defRPr sz="2400" b="0" kern="1200" spc="-50" baseline="0">
                <a:solidFill>
                  <a:srgbClr val="EA552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17394" indent="-314382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2pPr>
            <a:lvl3pPr marL="1257529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3pPr>
            <a:lvl4pPr marL="1760540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4pPr>
            <a:lvl5pPr marL="2263551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5pPr>
            <a:lvl6pPr marL="2766563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9574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2586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5597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01.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저작도구 활용법 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Keypoints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키포인트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en-US" altLang="ko-KR" sz="1600" b="1" dirty="0">
              <a:solidFill>
                <a:srgbClr val="FF0000"/>
              </a:solidFill>
            </a:endParaRPr>
          </a:p>
        </p:txBody>
      </p:sp>
      <p:pic>
        <p:nvPicPr>
          <p:cNvPr id="22" name="그림 21" descr="텍스트, 모니터, 실내, 전자기기이(가) 표시된 사진&#10;&#10;자동 생성된 설명">
            <a:extLst>
              <a:ext uri="{FF2B5EF4-FFF2-40B4-BE49-F238E27FC236}">
                <a16:creationId xmlns:a16="http://schemas.microsoft.com/office/drawing/2014/main" id="{AB00669B-6785-4157-BEA6-C06F6C9216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9"/>
          <a:stretch/>
        </p:blipFill>
        <p:spPr>
          <a:xfrm>
            <a:off x="2468736" y="659309"/>
            <a:ext cx="7254529" cy="445866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C9FD7B8-11E4-46F0-A4CE-FC412F3D5CCC}"/>
              </a:ext>
            </a:extLst>
          </p:cNvPr>
          <p:cNvSpPr txBox="1"/>
          <p:nvPr/>
        </p:nvSpPr>
        <p:spPr>
          <a:xfrm>
            <a:off x="2562012" y="5229201"/>
            <a:ext cx="71897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/>
              <a:t>메뉴 열기</a:t>
            </a:r>
            <a:r>
              <a:rPr lang="en-US" altLang="ko-KR" sz="1200" b="1" dirty="0"/>
              <a:t> 	:  </a:t>
            </a:r>
            <a:r>
              <a:rPr lang="ko-KR" altLang="en-US" sz="1200" b="1" dirty="0"/>
              <a:t>가공 도구 내 추가 기능 선택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 err="1"/>
              <a:t>어노테이션</a:t>
            </a:r>
            <a:r>
              <a:rPr lang="ko-KR" altLang="en-US" sz="1200" b="1" dirty="0"/>
              <a:t> 다운로드 </a:t>
            </a:r>
            <a:r>
              <a:rPr lang="en-US" altLang="ko-KR" sz="1200" b="1" dirty="0"/>
              <a:t>	:  </a:t>
            </a:r>
            <a:r>
              <a:rPr lang="ko-KR" altLang="en-US" sz="1200" b="1" dirty="0"/>
              <a:t>저장 된 키포인트 값 </a:t>
            </a:r>
            <a:r>
              <a:rPr lang="en-US" altLang="ko-KR" sz="1200" b="1" dirty="0"/>
              <a:t>xml </a:t>
            </a:r>
            <a:r>
              <a:rPr lang="ko-KR" altLang="en-US" sz="1200" b="1" dirty="0"/>
              <a:t>저장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/>
              <a:t>설정</a:t>
            </a:r>
            <a:r>
              <a:rPr lang="en-US" altLang="ko-KR" sz="1200" b="1" dirty="0"/>
              <a:t>		:  </a:t>
            </a:r>
            <a:r>
              <a:rPr lang="ko-KR" altLang="en-US" sz="1200" b="1" dirty="0"/>
              <a:t>작업 중인 키포인트 작업 창 설정을 표시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 err="1"/>
              <a:t>어노테이션</a:t>
            </a:r>
            <a:r>
              <a:rPr lang="ko-KR" altLang="en-US" sz="1200" b="1" dirty="0"/>
              <a:t> 업로드</a:t>
            </a:r>
            <a:r>
              <a:rPr lang="en-US" altLang="ko-KR" sz="1200" b="1" dirty="0"/>
              <a:t>	:  </a:t>
            </a:r>
            <a:r>
              <a:rPr lang="ko-KR" altLang="en-US" sz="1200" b="1" dirty="0"/>
              <a:t>키포인트 값 불러오기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/>
              <a:t>작업저장</a:t>
            </a:r>
            <a:r>
              <a:rPr lang="en-US" altLang="ko-KR" sz="1200" b="1" dirty="0"/>
              <a:t> 	:  </a:t>
            </a:r>
            <a:r>
              <a:rPr lang="ko-KR" altLang="en-US" sz="1200" b="1" dirty="0"/>
              <a:t>현재 시점 키포인트 값 저장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 err="1"/>
              <a:t>어노테이션</a:t>
            </a:r>
            <a:r>
              <a:rPr lang="ko-KR" altLang="en-US" sz="1200" b="1" dirty="0"/>
              <a:t> 삭제</a:t>
            </a:r>
            <a:r>
              <a:rPr lang="en-US" altLang="ko-KR" sz="1200" b="1" dirty="0"/>
              <a:t>	:  </a:t>
            </a:r>
            <a:r>
              <a:rPr lang="ko-KR" altLang="en-US" sz="1200" b="1" dirty="0"/>
              <a:t>저장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작업</a:t>
            </a:r>
            <a:r>
              <a:rPr lang="en-US" altLang="ko-KR" sz="1200" b="1" dirty="0"/>
              <a:t>)</a:t>
            </a:r>
            <a:r>
              <a:rPr lang="ko-KR" altLang="en-US" sz="1200" b="1" dirty="0"/>
              <a:t>되어 있는 키포인트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값 삭제</a:t>
            </a:r>
            <a:endParaRPr lang="en-US" altLang="ko-KR" sz="1200" b="1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sz="1200" b="1" dirty="0"/>
              <a:t>상태 표시 </a:t>
            </a:r>
            <a:r>
              <a:rPr lang="en-US" altLang="ko-KR" sz="1200" b="1" dirty="0"/>
              <a:t>	:  </a:t>
            </a:r>
            <a:r>
              <a:rPr lang="ko-KR" altLang="en-US" sz="1200" b="1" dirty="0"/>
              <a:t>작업중인 가공 도구 정보 표시</a:t>
            </a:r>
            <a:endParaRPr lang="en-US" altLang="ko-KR" sz="1200" b="1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048AE96-5B03-4AA9-B3F1-EE796F877CC4}"/>
              </a:ext>
            </a:extLst>
          </p:cNvPr>
          <p:cNvSpPr/>
          <p:nvPr/>
        </p:nvSpPr>
        <p:spPr>
          <a:xfrm>
            <a:off x="4476187" y="2577239"/>
            <a:ext cx="4502983" cy="13851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7A69904-5C3C-49FA-8ABB-A8A9359208E9}"/>
              </a:ext>
            </a:extLst>
          </p:cNvPr>
          <p:cNvSpPr/>
          <p:nvPr/>
        </p:nvSpPr>
        <p:spPr>
          <a:xfrm>
            <a:off x="4524364" y="1929530"/>
            <a:ext cx="1340761" cy="2076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6BAC117-06D9-4413-B112-C7B01E3961CF}"/>
              </a:ext>
            </a:extLst>
          </p:cNvPr>
          <p:cNvSpPr/>
          <p:nvPr/>
        </p:nvSpPr>
        <p:spPr>
          <a:xfrm>
            <a:off x="8296449" y="747690"/>
            <a:ext cx="1365440" cy="2232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5DAE3E0B-81F9-472F-8399-97DA8A295136}"/>
              </a:ext>
            </a:extLst>
          </p:cNvPr>
          <p:cNvGrpSpPr/>
          <p:nvPr/>
        </p:nvGrpSpPr>
        <p:grpSpPr>
          <a:xfrm>
            <a:off x="8168178" y="653115"/>
            <a:ext cx="246460" cy="200055"/>
            <a:chOff x="495171" y="381667"/>
            <a:chExt cx="305042" cy="246439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A10D28F-D562-46BC-A4FD-CED6691376D3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A5EE195-76C3-491A-951D-BFE213560247}"/>
                </a:ext>
              </a:extLst>
            </p:cNvPr>
            <p:cNvSpPr txBox="1"/>
            <p:nvPr/>
          </p:nvSpPr>
          <p:spPr>
            <a:xfrm>
              <a:off x="495171" y="381667"/>
              <a:ext cx="305042" cy="246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1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EC3643D-FC2B-4887-A019-3425049C7E3C}"/>
              </a:ext>
            </a:extLst>
          </p:cNvPr>
          <p:cNvGrpSpPr/>
          <p:nvPr/>
        </p:nvGrpSpPr>
        <p:grpSpPr>
          <a:xfrm>
            <a:off x="5880756" y="1250241"/>
            <a:ext cx="246460" cy="200055"/>
            <a:chOff x="499720" y="376437"/>
            <a:chExt cx="305042" cy="251658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351430B4-43FB-4928-BD8B-75A19E974BFF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2669584-CAE7-41CD-BDEE-BFC4EC6E38F8}"/>
                </a:ext>
              </a:extLst>
            </p:cNvPr>
            <p:cNvSpPr txBox="1"/>
            <p:nvPr/>
          </p:nvSpPr>
          <p:spPr>
            <a:xfrm>
              <a:off x="499720" y="376437"/>
              <a:ext cx="305042" cy="251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2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66C3A68-7353-4898-82B3-753AB266EA84}"/>
              </a:ext>
            </a:extLst>
          </p:cNvPr>
          <p:cNvGrpSpPr/>
          <p:nvPr/>
        </p:nvGrpSpPr>
        <p:grpSpPr>
          <a:xfrm>
            <a:off x="4383431" y="1827276"/>
            <a:ext cx="246460" cy="200055"/>
            <a:chOff x="500600" y="381205"/>
            <a:chExt cx="305042" cy="251658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6C42732E-C689-46BC-8541-25129B8F6A95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D360E7D-511A-4F0C-9CA2-5B2C3C14AEED}"/>
                </a:ext>
              </a:extLst>
            </p:cNvPr>
            <p:cNvSpPr txBox="1"/>
            <p:nvPr/>
          </p:nvSpPr>
          <p:spPr>
            <a:xfrm>
              <a:off x="500600" y="381205"/>
              <a:ext cx="305042" cy="251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5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0055D8A2-D50F-4C19-988A-CD72B2A509A1}"/>
              </a:ext>
            </a:extLst>
          </p:cNvPr>
          <p:cNvGrpSpPr/>
          <p:nvPr/>
        </p:nvGrpSpPr>
        <p:grpSpPr>
          <a:xfrm>
            <a:off x="5874274" y="1825028"/>
            <a:ext cx="246460" cy="200055"/>
            <a:chOff x="494495" y="383809"/>
            <a:chExt cx="305042" cy="251659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A8CA3CD-AC3B-4757-85B5-5694AA2EE369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09835B5-7B32-4F5F-98A5-36E15B1BC3BC}"/>
                </a:ext>
              </a:extLst>
            </p:cNvPr>
            <p:cNvSpPr txBox="1"/>
            <p:nvPr/>
          </p:nvSpPr>
          <p:spPr>
            <a:xfrm>
              <a:off x="494495" y="383809"/>
              <a:ext cx="305042" cy="251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6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DDACC344-5BFB-4CDE-80FA-5005C622AB27}"/>
              </a:ext>
            </a:extLst>
          </p:cNvPr>
          <p:cNvSpPr/>
          <p:nvPr/>
        </p:nvSpPr>
        <p:spPr>
          <a:xfrm>
            <a:off x="6027432" y="1368127"/>
            <a:ext cx="1340761" cy="2076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</a:t>
            </a:r>
            <a:endParaRPr lang="ko-KR" altLang="en-US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3241E316-2F37-4971-A1B0-A58A442E0822}"/>
              </a:ext>
            </a:extLst>
          </p:cNvPr>
          <p:cNvSpPr/>
          <p:nvPr/>
        </p:nvSpPr>
        <p:spPr>
          <a:xfrm>
            <a:off x="6027432" y="1929556"/>
            <a:ext cx="1340761" cy="2076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3B67ACB-21D3-40DD-B8BB-EDC182BEFC47}"/>
              </a:ext>
            </a:extLst>
          </p:cNvPr>
          <p:cNvSpPr/>
          <p:nvPr/>
        </p:nvSpPr>
        <p:spPr>
          <a:xfrm>
            <a:off x="6027432" y="1644903"/>
            <a:ext cx="1340761" cy="2076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</a:t>
            </a:r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4065C6D-5CE3-4E61-AD38-BFF763A1D016}"/>
              </a:ext>
            </a:extLst>
          </p:cNvPr>
          <p:cNvSpPr/>
          <p:nvPr/>
        </p:nvSpPr>
        <p:spPr>
          <a:xfrm>
            <a:off x="7522974" y="1363762"/>
            <a:ext cx="1340761" cy="2076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CC8B4881-442B-446E-A6A6-DF70C581F025}"/>
              </a:ext>
            </a:extLst>
          </p:cNvPr>
          <p:cNvGrpSpPr/>
          <p:nvPr/>
        </p:nvGrpSpPr>
        <p:grpSpPr>
          <a:xfrm>
            <a:off x="7389559" y="1250856"/>
            <a:ext cx="246460" cy="200055"/>
            <a:chOff x="499720" y="376437"/>
            <a:chExt cx="305042" cy="251658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2865727-0D22-4277-A371-0C66903B6108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D4AA685-5B63-4A7D-AB96-B76B0AA4FCDF}"/>
                </a:ext>
              </a:extLst>
            </p:cNvPr>
            <p:cNvSpPr txBox="1"/>
            <p:nvPr/>
          </p:nvSpPr>
          <p:spPr>
            <a:xfrm>
              <a:off x="499720" y="376437"/>
              <a:ext cx="305042" cy="251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3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76E17B8E-9B5C-422F-96F7-F10E0CA09364}"/>
              </a:ext>
            </a:extLst>
          </p:cNvPr>
          <p:cNvGrpSpPr/>
          <p:nvPr/>
        </p:nvGrpSpPr>
        <p:grpSpPr>
          <a:xfrm>
            <a:off x="5880756" y="1545335"/>
            <a:ext cx="246460" cy="200055"/>
            <a:chOff x="499720" y="376437"/>
            <a:chExt cx="305042" cy="251658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59987D4-3B18-4FA6-A498-2FCB55D458B3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AF3141D-4FC4-43E6-A5FD-67891443B9F4}"/>
                </a:ext>
              </a:extLst>
            </p:cNvPr>
            <p:cNvSpPr txBox="1"/>
            <p:nvPr/>
          </p:nvSpPr>
          <p:spPr>
            <a:xfrm>
              <a:off x="499720" y="376437"/>
              <a:ext cx="305042" cy="251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4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31CE991-DFD7-4758-8730-A2FEAD852C15}"/>
              </a:ext>
            </a:extLst>
          </p:cNvPr>
          <p:cNvGrpSpPr/>
          <p:nvPr/>
        </p:nvGrpSpPr>
        <p:grpSpPr>
          <a:xfrm>
            <a:off x="4352956" y="2477170"/>
            <a:ext cx="246460" cy="200055"/>
            <a:chOff x="499720" y="376437"/>
            <a:chExt cx="305042" cy="251658"/>
          </a:xfrm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8F6E81AC-4BAF-45E2-939E-B20023E49C4D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4C10A22-0E10-4590-90E5-6E2E151CA331}"/>
                </a:ext>
              </a:extLst>
            </p:cNvPr>
            <p:cNvSpPr txBox="1"/>
            <p:nvPr/>
          </p:nvSpPr>
          <p:spPr>
            <a:xfrm>
              <a:off x="499720" y="376437"/>
              <a:ext cx="305042" cy="251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700" b="1" dirty="0">
                  <a:solidFill>
                    <a:schemeClr val="bg1"/>
                  </a:solidFill>
                </a:rPr>
                <a:t>7</a:t>
              </a:r>
              <a:endParaRPr lang="ko-KR" altLang="en-US" sz="7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3530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텍스트 개체 틀 20"/>
          <p:cNvSpPr txBox="1">
            <a:spLocks/>
          </p:cNvSpPr>
          <p:nvPr/>
        </p:nvSpPr>
        <p:spPr>
          <a:xfrm>
            <a:off x="1703512" y="71054"/>
            <a:ext cx="4968552" cy="405618"/>
          </a:xfrm>
          <a:prstGeom prst="rect">
            <a:avLst/>
          </a:prstGeom>
        </p:spPr>
        <p:txBody>
          <a:bodyPr lIns="0" tIns="0" rIns="0" bIns="0"/>
          <a:lstStyle>
            <a:lvl1pPr marL="0" indent="-377259" algn="l" defTabSz="468000" rtl="0" eaLnBrk="1" latinLnBrk="1" hangingPunct="1">
              <a:lnSpc>
                <a:spcPts val="3000"/>
              </a:lnSpc>
              <a:spcBef>
                <a:spcPct val="20000"/>
              </a:spcBef>
              <a:buFont typeface="Arial" pitchFamily="34" charset="0"/>
              <a:buNone/>
              <a:defRPr sz="2400" b="0" kern="1200" spc="-50" baseline="0">
                <a:solidFill>
                  <a:srgbClr val="EA552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17394" indent="-314382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2pPr>
            <a:lvl3pPr marL="1257529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3pPr>
            <a:lvl4pPr marL="1760540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4pPr>
            <a:lvl5pPr marL="2263551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5pPr>
            <a:lvl6pPr marL="2766563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9574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2586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5597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01.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저작도구 활용법 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altLang="ko-KR" sz="16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Keypoints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키포인트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가이드 영상</a:t>
            </a:r>
            <a:endParaRPr lang="en-US" altLang="ko-KR" sz="1600" b="1" dirty="0">
              <a:solidFill>
                <a:srgbClr val="FF0000"/>
              </a:solidFill>
            </a:endParaRPr>
          </a:p>
        </p:txBody>
      </p:sp>
      <p:pic>
        <p:nvPicPr>
          <p:cNvPr id="4" name="키포인트 가이드 영상_자막">
            <a:hlinkClick r:id="" action="ppaction://media"/>
            <a:extLst>
              <a:ext uri="{FF2B5EF4-FFF2-40B4-BE49-F238E27FC236}">
                <a16:creationId xmlns:a16="http://schemas.microsoft.com/office/drawing/2014/main" id="{15D320D4-7963-4A0F-BA66-8D50543C28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9556" y="1181000"/>
            <a:ext cx="7992888" cy="4496000"/>
          </a:xfrm>
          <a:prstGeom prst="rect">
            <a:avLst/>
          </a:prstGeom>
        </p:spPr>
      </p:pic>
      <p:sp>
        <p:nvSpPr>
          <p:cNvPr id="5" name="텍스트 개체 틀 20">
            <a:extLst>
              <a:ext uri="{FF2B5EF4-FFF2-40B4-BE49-F238E27FC236}">
                <a16:creationId xmlns:a16="http://schemas.microsoft.com/office/drawing/2014/main" id="{DADBEFCF-B2C4-46C5-8773-9EF10787C5C8}"/>
              </a:ext>
            </a:extLst>
          </p:cNvPr>
          <p:cNvSpPr txBox="1">
            <a:spLocks/>
          </p:cNvSpPr>
          <p:nvPr/>
        </p:nvSpPr>
        <p:spPr>
          <a:xfrm>
            <a:off x="7608168" y="5677001"/>
            <a:ext cx="5256584" cy="310821"/>
          </a:xfrm>
          <a:prstGeom prst="rect">
            <a:avLst/>
          </a:prstGeom>
        </p:spPr>
        <p:txBody>
          <a:bodyPr lIns="0" tIns="0" rIns="0" bIns="0"/>
          <a:lstStyle>
            <a:lvl1pPr marL="0" indent="-377259" algn="l" defTabSz="468000" rtl="0" eaLnBrk="1" latinLnBrk="1" hangingPunct="1">
              <a:lnSpc>
                <a:spcPts val="3000"/>
              </a:lnSpc>
              <a:spcBef>
                <a:spcPct val="20000"/>
              </a:spcBef>
              <a:buFont typeface="Arial" pitchFamily="34" charset="0"/>
              <a:buNone/>
              <a:defRPr sz="2400" b="0" kern="1200" spc="-50" baseline="0">
                <a:solidFill>
                  <a:srgbClr val="EA552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17394" indent="-314382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2pPr>
            <a:lvl3pPr marL="1257529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3pPr>
            <a:lvl4pPr marL="1760540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4pPr>
            <a:lvl5pPr marL="2263551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5pPr>
            <a:lvl6pPr marL="2766563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9574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2586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5597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 슬라이드에 동영상을 포함되어 있습니다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1824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5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모니터, 실내, 스크린샷이(가) 표시된 사진&#10;&#10;자동 생성된 설명">
            <a:extLst>
              <a:ext uri="{FF2B5EF4-FFF2-40B4-BE49-F238E27FC236}">
                <a16:creationId xmlns:a16="http://schemas.microsoft.com/office/drawing/2014/main" id="{427428E4-0A2F-4421-A14F-ED34B03823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5" y="880387"/>
            <a:ext cx="8342113" cy="401839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DFE78A2-E22A-43AB-80D7-09648D23CF30}"/>
              </a:ext>
            </a:extLst>
          </p:cNvPr>
          <p:cNvSpPr/>
          <p:nvPr/>
        </p:nvSpPr>
        <p:spPr>
          <a:xfrm>
            <a:off x="2420900" y="954620"/>
            <a:ext cx="380566" cy="14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C717450-4069-4702-A562-644117E73E7B}"/>
              </a:ext>
            </a:extLst>
          </p:cNvPr>
          <p:cNvSpPr/>
          <p:nvPr/>
        </p:nvSpPr>
        <p:spPr>
          <a:xfrm>
            <a:off x="2990123" y="954620"/>
            <a:ext cx="509047" cy="14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5AAE48B-4894-43BC-920E-73F3E156AE3F}"/>
              </a:ext>
            </a:extLst>
          </p:cNvPr>
          <p:cNvSpPr/>
          <p:nvPr/>
        </p:nvSpPr>
        <p:spPr>
          <a:xfrm>
            <a:off x="3702463" y="954619"/>
            <a:ext cx="380567" cy="14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C37909-19EA-43AF-AF6B-90A8AB2DF082}"/>
              </a:ext>
            </a:extLst>
          </p:cNvPr>
          <p:cNvSpPr/>
          <p:nvPr/>
        </p:nvSpPr>
        <p:spPr>
          <a:xfrm>
            <a:off x="4270058" y="948217"/>
            <a:ext cx="380567" cy="14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E320E3B-4AA4-4AD9-B314-86B40763DF02}"/>
              </a:ext>
            </a:extLst>
          </p:cNvPr>
          <p:cNvSpPr/>
          <p:nvPr/>
        </p:nvSpPr>
        <p:spPr>
          <a:xfrm>
            <a:off x="2040333" y="1229846"/>
            <a:ext cx="4069128" cy="17649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9C67DFC-4C11-4A09-8E9A-C9F8E7545C3A}"/>
              </a:ext>
            </a:extLst>
          </p:cNvPr>
          <p:cNvSpPr/>
          <p:nvPr/>
        </p:nvSpPr>
        <p:spPr>
          <a:xfrm>
            <a:off x="6158251" y="1153381"/>
            <a:ext cx="4168659" cy="4121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F574817-38C5-4428-AB39-6820437490D2}"/>
              </a:ext>
            </a:extLst>
          </p:cNvPr>
          <p:cNvSpPr/>
          <p:nvPr/>
        </p:nvSpPr>
        <p:spPr>
          <a:xfrm>
            <a:off x="3281941" y="4034521"/>
            <a:ext cx="606416" cy="86048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77E1DB4B-B72A-4ECD-87A7-7D30875428A0}"/>
              </a:ext>
            </a:extLst>
          </p:cNvPr>
          <p:cNvGrpSpPr/>
          <p:nvPr/>
        </p:nvGrpSpPr>
        <p:grpSpPr>
          <a:xfrm>
            <a:off x="2270564" y="864117"/>
            <a:ext cx="211595" cy="173124"/>
            <a:chOff x="479364" y="373826"/>
            <a:chExt cx="305044" cy="253666"/>
          </a:xfrm>
        </p:grpSpPr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6396F66-737F-4E3D-A97C-20BCE704BAD1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25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BBCBC93-D9B9-42BD-8104-96295C984622}"/>
                </a:ext>
              </a:extLst>
            </p:cNvPr>
            <p:cNvSpPr txBox="1"/>
            <p:nvPr/>
          </p:nvSpPr>
          <p:spPr>
            <a:xfrm>
              <a:off x="479364" y="373826"/>
              <a:ext cx="305044" cy="253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25" b="1" dirty="0">
                  <a:solidFill>
                    <a:schemeClr val="bg1"/>
                  </a:solidFill>
                </a:rPr>
                <a:t>1</a:t>
              </a:r>
              <a:endParaRPr lang="ko-KR" altLang="en-US" sz="525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CD5E6639-639E-4D69-A3E3-D1564DA719DB}"/>
              </a:ext>
            </a:extLst>
          </p:cNvPr>
          <p:cNvGrpSpPr/>
          <p:nvPr/>
        </p:nvGrpSpPr>
        <p:grpSpPr>
          <a:xfrm>
            <a:off x="2862476" y="864118"/>
            <a:ext cx="211593" cy="173124"/>
            <a:chOff x="486867" y="370063"/>
            <a:chExt cx="305042" cy="253666"/>
          </a:xfrm>
        </p:grpSpPr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CA71AAFC-079E-4424-B093-7D966E7C038A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25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3413B055-8DC2-4337-9622-3D81ACC139D1}"/>
                </a:ext>
              </a:extLst>
            </p:cNvPr>
            <p:cNvSpPr txBox="1"/>
            <p:nvPr/>
          </p:nvSpPr>
          <p:spPr>
            <a:xfrm>
              <a:off x="486867" y="370063"/>
              <a:ext cx="305042" cy="253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25" b="1" dirty="0">
                  <a:solidFill>
                    <a:schemeClr val="bg1"/>
                  </a:solidFill>
                </a:rPr>
                <a:t>2</a:t>
              </a:r>
              <a:endParaRPr lang="ko-KR" altLang="en-US" sz="525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4F0A25F9-C266-4274-B4D8-253E52A7F385}"/>
              </a:ext>
            </a:extLst>
          </p:cNvPr>
          <p:cNvGrpSpPr/>
          <p:nvPr/>
        </p:nvGrpSpPr>
        <p:grpSpPr>
          <a:xfrm>
            <a:off x="3568125" y="865558"/>
            <a:ext cx="211593" cy="173124"/>
            <a:chOff x="484536" y="372173"/>
            <a:chExt cx="305042" cy="253666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70D5D1CF-780A-41E3-A578-47EDE2CB2E0E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25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05A27FD-1A5A-4E25-A8A3-DDC73DABCA52}"/>
                </a:ext>
              </a:extLst>
            </p:cNvPr>
            <p:cNvSpPr txBox="1"/>
            <p:nvPr/>
          </p:nvSpPr>
          <p:spPr>
            <a:xfrm>
              <a:off x="484536" y="372173"/>
              <a:ext cx="305042" cy="253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25" b="1" dirty="0">
                  <a:solidFill>
                    <a:schemeClr val="bg1"/>
                  </a:solidFill>
                </a:rPr>
                <a:t>3</a:t>
              </a:r>
              <a:endParaRPr lang="ko-KR" altLang="en-US" sz="525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5BFCBFF1-340B-4E43-B9A4-12A8EA4D39DB}"/>
              </a:ext>
            </a:extLst>
          </p:cNvPr>
          <p:cNvGrpSpPr/>
          <p:nvPr/>
        </p:nvGrpSpPr>
        <p:grpSpPr>
          <a:xfrm>
            <a:off x="4124974" y="875683"/>
            <a:ext cx="211593" cy="173124"/>
            <a:chOff x="479771" y="374935"/>
            <a:chExt cx="305042" cy="253668"/>
          </a:xfrm>
        </p:grpSpPr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2612FC5E-A4D9-4BD6-B2BB-F637EADAF850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25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43318BA-2272-4EFB-9AFC-AA33FB4B7EE6}"/>
                </a:ext>
              </a:extLst>
            </p:cNvPr>
            <p:cNvSpPr txBox="1"/>
            <p:nvPr/>
          </p:nvSpPr>
          <p:spPr>
            <a:xfrm>
              <a:off x="479771" y="374935"/>
              <a:ext cx="305042" cy="253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25" b="1" dirty="0">
                  <a:solidFill>
                    <a:schemeClr val="bg1"/>
                  </a:solidFill>
                </a:rPr>
                <a:t>4</a:t>
              </a:r>
              <a:endParaRPr lang="ko-KR" altLang="en-US" sz="525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6BF22DC8-6CCE-48A1-8C15-1BDFF14F5D9B}"/>
              </a:ext>
            </a:extLst>
          </p:cNvPr>
          <p:cNvGrpSpPr/>
          <p:nvPr/>
        </p:nvGrpSpPr>
        <p:grpSpPr>
          <a:xfrm>
            <a:off x="2058971" y="1274001"/>
            <a:ext cx="211593" cy="173124"/>
            <a:chOff x="476396" y="379274"/>
            <a:chExt cx="305042" cy="253666"/>
          </a:xfrm>
        </p:grpSpPr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E4CA4D61-9521-4C7D-952B-EE45AD9B9BA1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25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FAE01D80-530B-4AD5-ADD6-505DD397F92B}"/>
                </a:ext>
              </a:extLst>
            </p:cNvPr>
            <p:cNvSpPr txBox="1"/>
            <p:nvPr/>
          </p:nvSpPr>
          <p:spPr>
            <a:xfrm>
              <a:off x="476396" y="379274"/>
              <a:ext cx="305042" cy="253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25" b="1" dirty="0">
                  <a:solidFill>
                    <a:schemeClr val="bg1"/>
                  </a:solidFill>
                </a:rPr>
                <a:t>5</a:t>
              </a:r>
              <a:endParaRPr lang="ko-KR" altLang="en-US" sz="525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4D97F97B-9AAC-4FA9-871A-297ABFC744CA}"/>
              </a:ext>
            </a:extLst>
          </p:cNvPr>
          <p:cNvGrpSpPr/>
          <p:nvPr/>
        </p:nvGrpSpPr>
        <p:grpSpPr>
          <a:xfrm>
            <a:off x="6040308" y="1068521"/>
            <a:ext cx="211593" cy="173124"/>
            <a:chOff x="477388" y="375814"/>
            <a:chExt cx="305042" cy="253669"/>
          </a:xfrm>
        </p:grpSpPr>
        <p:sp>
          <p:nvSpPr>
            <p:cNvPr id="86" name="타원 85">
              <a:extLst>
                <a:ext uri="{FF2B5EF4-FFF2-40B4-BE49-F238E27FC236}">
                  <a16:creationId xmlns:a16="http://schemas.microsoft.com/office/drawing/2014/main" id="{ADBD247F-43E2-414C-B2D8-00D373FC9AE7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25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413A279-F533-427B-8C9C-EBBBAB466DE7}"/>
                </a:ext>
              </a:extLst>
            </p:cNvPr>
            <p:cNvSpPr txBox="1"/>
            <p:nvPr/>
          </p:nvSpPr>
          <p:spPr>
            <a:xfrm>
              <a:off x="477388" y="375814"/>
              <a:ext cx="305042" cy="253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25" b="1" dirty="0">
                  <a:solidFill>
                    <a:schemeClr val="bg1"/>
                  </a:solidFill>
                </a:rPr>
                <a:t>6</a:t>
              </a:r>
              <a:endParaRPr lang="ko-KR" altLang="en-US" sz="525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4FC3D896-5316-496F-B40B-38CF7DFD621E}"/>
              </a:ext>
            </a:extLst>
          </p:cNvPr>
          <p:cNvGrpSpPr/>
          <p:nvPr/>
        </p:nvGrpSpPr>
        <p:grpSpPr>
          <a:xfrm>
            <a:off x="3138849" y="3931650"/>
            <a:ext cx="211593" cy="173124"/>
            <a:chOff x="478417" y="381367"/>
            <a:chExt cx="305042" cy="253668"/>
          </a:xfrm>
        </p:grpSpPr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A5EDE76A-6D4C-46FF-9449-CC90FE2EAAD9}"/>
                </a:ext>
              </a:extLst>
            </p:cNvPr>
            <p:cNvSpPr/>
            <p:nvPr/>
          </p:nvSpPr>
          <p:spPr>
            <a:xfrm>
              <a:off x="555652" y="415963"/>
              <a:ext cx="180944" cy="18094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25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07F964FF-DC3A-4967-8E68-48A4D9863E00}"/>
                </a:ext>
              </a:extLst>
            </p:cNvPr>
            <p:cNvSpPr txBox="1"/>
            <p:nvPr/>
          </p:nvSpPr>
          <p:spPr>
            <a:xfrm>
              <a:off x="478417" y="381367"/>
              <a:ext cx="305042" cy="253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25" b="1" dirty="0">
                  <a:solidFill>
                    <a:schemeClr val="bg1"/>
                  </a:solidFill>
                </a:rPr>
                <a:t>7</a:t>
              </a:r>
              <a:endParaRPr lang="ko-KR" altLang="en-US" sz="525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9C89798A-0706-48DC-8827-81944C569CCB}"/>
              </a:ext>
            </a:extLst>
          </p:cNvPr>
          <p:cNvSpPr txBox="1"/>
          <p:nvPr/>
        </p:nvSpPr>
        <p:spPr>
          <a:xfrm>
            <a:off x="2326437" y="5319500"/>
            <a:ext cx="723308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+mj-ea"/>
              <a:buAutoNum type="circleNumDbPlain"/>
            </a:pPr>
            <a:r>
              <a:rPr lang="en-US" altLang="ko-KR" sz="900" b="1" dirty="0"/>
              <a:t>open 		:  </a:t>
            </a:r>
            <a:r>
              <a:rPr lang="ko-KR" altLang="en-US" sz="900" b="1" dirty="0"/>
              <a:t>진행 중인 동영상업로드</a:t>
            </a:r>
            <a:endParaRPr lang="en-US" altLang="ko-KR" sz="900" b="1" dirty="0"/>
          </a:p>
          <a:p>
            <a:pPr marL="257175" indent="-257175">
              <a:buFont typeface="+mj-ea"/>
              <a:buAutoNum type="circleNumDbPlain"/>
            </a:pPr>
            <a:r>
              <a:rPr lang="en-US" altLang="ko-KR" sz="900" b="1" dirty="0"/>
              <a:t>download 		:  </a:t>
            </a:r>
            <a:r>
              <a:rPr lang="ko-KR" altLang="en-US" sz="900" b="1" dirty="0"/>
              <a:t>작업 생성 완료 시</a:t>
            </a:r>
            <a:r>
              <a:rPr lang="en-US" altLang="ko-KR" sz="900" b="1" dirty="0"/>
              <a:t> json </a:t>
            </a:r>
            <a:r>
              <a:rPr lang="ko-KR" altLang="en-US" sz="900" b="1" dirty="0"/>
              <a:t>파일형식으로 결과값</a:t>
            </a:r>
            <a:r>
              <a:rPr lang="en-US" altLang="ko-KR" sz="900" b="1" dirty="0"/>
              <a:t> </a:t>
            </a:r>
            <a:r>
              <a:rPr lang="ko-KR" altLang="en-US" sz="900" b="1" dirty="0"/>
              <a:t>저장함</a:t>
            </a:r>
            <a:endParaRPr lang="en-US" altLang="ko-KR" sz="900" b="1" dirty="0"/>
          </a:p>
          <a:p>
            <a:pPr marL="257175" indent="-257175">
              <a:buFont typeface="+mj-ea"/>
              <a:buAutoNum type="circleNumDbPlain"/>
            </a:pPr>
            <a:r>
              <a:rPr lang="en-US" altLang="ko-KR" sz="900" b="1" dirty="0"/>
              <a:t>undo 		:  </a:t>
            </a:r>
            <a:r>
              <a:rPr lang="ko-KR" altLang="en-US" sz="900" b="1" dirty="0"/>
              <a:t>직전 작업을 실행 취소가능 </a:t>
            </a:r>
            <a:endParaRPr lang="en-US" altLang="ko-KR" sz="900" b="1" dirty="0"/>
          </a:p>
          <a:p>
            <a:pPr marL="257175" indent="-257175">
              <a:buFont typeface="+mj-ea"/>
              <a:buAutoNum type="circleNumDbPlain"/>
            </a:pPr>
            <a:r>
              <a:rPr lang="en-US" altLang="ko-KR" sz="900" b="1" dirty="0"/>
              <a:t>clear</a:t>
            </a:r>
            <a:r>
              <a:rPr lang="ko-KR" altLang="en-US" sz="900" b="1" dirty="0"/>
              <a:t> </a:t>
            </a:r>
            <a:r>
              <a:rPr lang="en-US" altLang="ko-KR" sz="900" b="1" dirty="0"/>
              <a:t>		:  </a:t>
            </a:r>
            <a:r>
              <a:rPr lang="ko-KR" altLang="en-US" sz="900" b="1" dirty="0"/>
              <a:t>진행 중인 형태소를 모두 초기화 시킴</a:t>
            </a:r>
            <a:endParaRPr lang="en-US" altLang="ko-KR" sz="900" b="1" dirty="0"/>
          </a:p>
          <a:p>
            <a:pPr marL="257175" indent="-257175">
              <a:buFont typeface="+mj-ea"/>
              <a:buAutoNum type="circleNumDbPlain"/>
            </a:pPr>
            <a:r>
              <a:rPr lang="ko-KR" altLang="en-US" sz="900" b="1" dirty="0" err="1"/>
              <a:t>수어</a:t>
            </a:r>
            <a:r>
              <a:rPr lang="ko-KR" altLang="en-US" sz="900" b="1" dirty="0"/>
              <a:t> 동영상 </a:t>
            </a:r>
            <a:r>
              <a:rPr lang="ko-KR" altLang="en-US" sz="900" b="1" dirty="0" err="1"/>
              <a:t>작업본</a:t>
            </a:r>
            <a:r>
              <a:rPr lang="ko-KR" altLang="en-US" sz="900" b="1" dirty="0"/>
              <a:t> </a:t>
            </a:r>
            <a:endParaRPr lang="en-US" altLang="ko-KR" sz="900" b="1" dirty="0"/>
          </a:p>
          <a:p>
            <a:pPr marL="257175" indent="-257175">
              <a:buFont typeface="+mj-ea"/>
              <a:buAutoNum type="circleNumDbPlain"/>
            </a:pPr>
            <a:r>
              <a:rPr lang="ko-KR" altLang="en-US" sz="900" b="1" dirty="0"/>
              <a:t>형태소 편집 </a:t>
            </a:r>
            <a:r>
              <a:rPr lang="en-US" altLang="ko-KR" sz="900" b="1" dirty="0"/>
              <a:t>		:  </a:t>
            </a:r>
            <a:r>
              <a:rPr lang="ko-KR" altLang="en-US" sz="900" b="1" dirty="0"/>
              <a:t>형태소 설정</a:t>
            </a:r>
            <a:r>
              <a:rPr lang="en-US" altLang="ko-KR" sz="900" b="1" dirty="0"/>
              <a:t>(</a:t>
            </a:r>
            <a:r>
              <a:rPr lang="ko-KR" altLang="en-US" sz="900" b="1" dirty="0"/>
              <a:t>이름</a:t>
            </a:r>
            <a:r>
              <a:rPr lang="en-US" altLang="ko-KR" sz="900" b="1" dirty="0"/>
              <a:t>, </a:t>
            </a:r>
            <a:r>
              <a:rPr lang="ko-KR" altLang="en-US" sz="900" b="1" dirty="0"/>
              <a:t>추가</a:t>
            </a:r>
            <a:r>
              <a:rPr lang="en-US" altLang="ko-KR" sz="900" b="1" dirty="0"/>
              <a:t>, </a:t>
            </a:r>
            <a:r>
              <a:rPr lang="ko-KR" altLang="en-US" sz="900" b="1" dirty="0"/>
              <a:t>제거</a:t>
            </a:r>
            <a:r>
              <a:rPr lang="en-US" altLang="ko-KR" sz="900" b="1" dirty="0"/>
              <a:t>,</a:t>
            </a:r>
            <a:r>
              <a:rPr lang="ko-KR" altLang="en-US" sz="900" b="1" dirty="0"/>
              <a:t> 의문문</a:t>
            </a:r>
            <a:r>
              <a:rPr lang="en-US" altLang="ko-KR" sz="900" b="1" dirty="0"/>
              <a:t>)</a:t>
            </a:r>
            <a:r>
              <a:rPr lang="ko-KR" altLang="en-US" sz="900" b="1" dirty="0"/>
              <a:t>을 수정할 수 있는 편집 표시 창</a:t>
            </a:r>
            <a:endParaRPr lang="en-US" altLang="ko-KR" sz="900" b="1" dirty="0"/>
          </a:p>
          <a:p>
            <a:pPr marL="257175" indent="-257175">
              <a:buFont typeface="+mj-ea"/>
              <a:buAutoNum type="circleNumDbPlain"/>
            </a:pPr>
            <a:r>
              <a:rPr lang="ko-KR" altLang="en-US" sz="900" b="1" dirty="0"/>
              <a:t>형태소 카드 </a:t>
            </a:r>
            <a:r>
              <a:rPr lang="en-US" altLang="ko-KR" sz="900" b="1" dirty="0"/>
              <a:t>		:  </a:t>
            </a:r>
            <a:r>
              <a:rPr lang="ko-KR" altLang="en-US" sz="900" b="1" dirty="0"/>
              <a:t>프레임 바 함께 활용하여 간단한 편집 조작 가능한 재생시간 또는 구간 조작 기능</a:t>
            </a:r>
          </a:p>
        </p:txBody>
      </p:sp>
      <p:sp>
        <p:nvSpPr>
          <p:cNvPr id="33" name="텍스트 개체 틀 20">
            <a:extLst>
              <a:ext uri="{FF2B5EF4-FFF2-40B4-BE49-F238E27FC236}">
                <a16:creationId xmlns:a16="http://schemas.microsoft.com/office/drawing/2014/main" id="{88C1A0C3-AC0E-48BB-BD14-BDC638805623}"/>
              </a:ext>
            </a:extLst>
          </p:cNvPr>
          <p:cNvSpPr txBox="1">
            <a:spLocks/>
          </p:cNvSpPr>
          <p:nvPr/>
        </p:nvSpPr>
        <p:spPr>
          <a:xfrm>
            <a:off x="1703512" y="71054"/>
            <a:ext cx="4176464" cy="405618"/>
          </a:xfrm>
          <a:prstGeom prst="rect">
            <a:avLst/>
          </a:prstGeom>
        </p:spPr>
        <p:txBody>
          <a:bodyPr lIns="0" tIns="0" rIns="0" bIns="0"/>
          <a:lstStyle>
            <a:lvl1pPr marL="0" indent="-377259" algn="l" defTabSz="468000" rtl="0" eaLnBrk="1" latinLnBrk="1" hangingPunct="1">
              <a:lnSpc>
                <a:spcPts val="3000"/>
              </a:lnSpc>
              <a:spcBef>
                <a:spcPct val="20000"/>
              </a:spcBef>
              <a:buFont typeface="Arial" pitchFamily="34" charset="0"/>
              <a:buNone/>
              <a:defRPr sz="2400" b="0" kern="1200" spc="-50" baseline="0">
                <a:solidFill>
                  <a:srgbClr val="EA552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17394" indent="-314382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2pPr>
            <a:lvl3pPr marL="1257529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3pPr>
            <a:lvl4pPr marL="1760540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4pPr>
            <a:lvl5pPr marL="2263551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5pPr>
            <a:lvl6pPr marL="2766563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9574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2586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5597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02.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저작도구 활용법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Morpheme(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형태소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70590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텍스트 개체 틀 20">
            <a:extLst>
              <a:ext uri="{FF2B5EF4-FFF2-40B4-BE49-F238E27FC236}">
                <a16:creationId xmlns:a16="http://schemas.microsoft.com/office/drawing/2014/main" id="{88C1A0C3-AC0E-48BB-BD14-BDC638805623}"/>
              </a:ext>
            </a:extLst>
          </p:cNvPr>
          <p:cNvSpPr txBox="1">
            <a:spLocks/>
          </p:cNvSpPr>
          <p:nvPr/>
        </p:nvSpPr>
        <p:spPr>
          <a:xfrm>
            <a:off x="1703512" y="71054"/>
            <a:ext cx="5256584" cy="405618"/>
          </a:xfrm>
          <a:prstGeom prst="rect">
            <a:avLst/>
          </a:prstGeom>
        </p:spPr>
        <p:txBody>
          <a:bodyPr lIns="0" tIns="0" rIns="0" bIns="0"/>
          <a:lstStyle>
            <a:lvl1pPr marL="0" indent="-377259" algn="l" defTabSz="468000" rtl="0" eaLnBrk="1" latinLnBrk="1" hangingPunct="1">
              <a:lnSpc>
                <a:spcPts val="3000"/>
              </a:lnSpc>
              <a:spcBef>
                <a:spcPct val="20000"/>
              </a:spcBef>
              <a:buFont typeface="Arial" pitchFamily="34" charset="0"/>
              <a:buNone/>
              <a:defRPr sz="2400" b="0" kern="1200" spc="-50" baseline="0">
                <a:solidFill>
                  <a:srgbClr val="EA552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17394" indent="-314382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2pPr>
            <a:lvl3pPr marL="1257529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3pPr>
            <a:lvl4pPr marL="1760540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4pPr>
            <a:lvl5pPr marL="2263551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5pPr>
            <a:lvl6pPr marL="2766563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9574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2586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5597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02.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저작도구 활용법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Morpheme(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형태소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가이드 영상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형태소 가공도구_자막">
            <a:hlinkClick r:id="" action="ppaction://media"/>
            <a:extLst>
              <a:ext uri="{FF2B5EF4-FFF2-40B4-BE49-F238E27FC236}">
                <a16:creationId xmlns:a16="http://schemas.microsoft.com/office/drawing/2014/main" id="{30890FE4-5849-4018-87B2-813E5EDC07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99556" y="1181000"/>
            <a:ext cx="7992888" cy="4496000"/>
          </a:xfrm>
          <a:prstGeom prst="rect">
            <a:avLst/>
          </a:prstGeom>
        </p:spPr>
      </p:pic>
      <p:pic>
        <p:nvPicPr>
          <p:cNvPr id="4" name="키포인트 가이드 영상_자막">
            <a:hlinkClick r:id="" action="ppaction://media"/>
            <a:extLst>
              <a:ext uri="{FF2B5EF4-FFF2-40B4-BE49-F238E27FC236}">
                <a16:creationId xmlns:a16="http://schemas.microsoft.com/office/drawing/2014/main" id="{E887FE69-5069-4A6E-8616-B4E82F77FDA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99556" y="1181000"/>
            <a:ext cx="7992888" cy="4496000"/>
          </a:xfrm>
          <a:prstGeom prst="rect">
            <a:avLst/>
          </a:prstGeom>
        </p:spPr>
      </p:pic>
      <p:sp>
        <p:nvSpPr>
          <p:cNvPr id="6" name="텍스트 개체 틀 20">
            <a:extLst>
              <a:ext uri="{FF2B5EF4-FFF2-40B4-BE49-F238E27FC236}">
                <a16:creationId xmlns:a16="http://schemas.microsoft.com/office/drawing/2014/main" id="{CDBDBDED-2457-400C-B392-1A163C41CC61}"/>
              </a:ext>
            </a:extLst>
          </p:cNvPr>
          <p:cNvSpPr txBox="1">
            <a:spLocks/>
          </p:cNvSpPr>
          <p:nvPr/>
        </p:nvSpPr>
        <p:spPr>
          <a:xfrm>
            <a:off x="7608168" y="5677001"/>
            <a:ext cx="5256584" cy="310821"/>
          </a:xfrm>
          <a:prstGeom prst="rect">
            <a:avLst/>
          </a:prstGeom>
        </p:spPr>
        <p:txBody>
          <a:bodyPr lIns="0" tIns="0" rIns="0" bIns="0"/>
          <a:lstStyle>
            <a:lvl1pPr marL="0" indent="-377259" algn="l" defTabSz="468000" rtl="0" eaLnBrk="1" latinLnBrk="1" hangingPunct="1">
              <a:lnSpc>
                <a:spcPts val="3000"/>
              </a:lnSpc>
              <a:spcBef>
                <a:spcPct val="20000"/>
              </a:spcBef>
              <a:buFont typeface="Arial" pitchFamily="34" charset="0"/>
              <a:buNone/>
              <a:defRPr sz="2400" b="0" kern="1200" spc="-50" baseline="0">
                <a:solidFill>
                  <a:srgbClr val="EA552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1pPr>
            <a:lvl2pPr marL="817394" indent="-314382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2pPr>
            <a:lvl3pPr marL="1257529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3pPr>
            <a:lvl4pPr marL="1760540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4pPr>
            <a:lvl5pPr marL="2263551" indent="-251506" algn="l" defTabSz="1006023" rtl="0" eaLnBrk="1" latinLnBrk="1" hangingPunct="1">
              <a:lnSpc>
                <a:spcPts val="3600"/>
              </a:lnSpc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tx1"/>
                </a:solidFill>
                <a:latin typeface="나눔명조" pitchFamily="18" charset="-127"/>
                <a:ea typeface="나눔명조" pitchFamily="18" charset="-127"/>
                <a:cs typeface="+mn-cs"/>
              </a:defRPr>
            </a:lvl5pPr>
            <a:lvl6pPr marL="2766563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9574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2586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5597" indent="-251506" algn="l" defTabSz="1006023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 슬라이드에 동영상을 포함되어 있습니다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81086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8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25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281</Words>
  <Application>Microsoft Office PowerPoint</Application>
  <PresentationFormat>와이드스크린</PresentationFormat>
  <Paragraphs>48</Paragraphs>
  <Slides>6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나눔명조</vt:lpstr>
      <vt:lpstr>맑은 고딕</vt:lpstr>
      <vt:lpstr>Arial</vt:lpstr>
      <vt:lpstr>Office 테마</vt:lpstr>
      <vt:lpstr>저작도구 사용 메뉴얼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저작도구 사용 메뉴얼</dc:title>
  <dc:creator>윤석민</dc:creator>
  <cp:lastModifiedBy>윤석민</cp:lastModifiedBy>
  <cp:revision>1</cp:revision>
  <dcterms:created xsi:type="dcterms:W3CDTF">2021-01-25T03:02:14Z</dcterms:created>
  <dcterms:modified xsi:type="dcterms:W3CDTF">2021-01-25T03:05:16Z</dcterms:modified>
</cp:coreProperties>
</file>

<file path=docProps/thumbnail.jpeg>
</file>